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6DD0D41C-4BA4-4044-AF75-28A40F3D64F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747760"/>
            <a:ext cx="5389240" cy="3884673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C861740-E4A7-4459-B3C2-EE8EDAEDF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41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61740-E4A7-4459-B3C2-EE8EDAEDF9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50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86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64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2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1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58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02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54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32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48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05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FEBA2-6366-4525-AAF1-EEF2142251AA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FC16D-0326-4292-89F1-221B81099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9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304312" y="403411"/>
            <a:ext cx="9211235" cy="6051177"/>
          </a:xfrm>
          <a:prstGeom prst="roundRect">
            <a:avLst>
              <a:gd name="adj" fmla="val 9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6323" y="4924185"/>
            <a:ext cx="89422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vi-VN" altLang="ja-JP" sz="2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Nếu bạn đang không biết phải làm như thế nào...</a:t>
            </a:r>
          </a:p>
          <a:p>
            <a:r>
              <a:rPr kumimoji="1" lang="vi-VN" altLang="ja-JP" sz="2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Hãy gọi đến</a:t>
            </a:r>
            <a:r>
              <a:rPr kumimoji="1" lang="en-US" altLang="ja-JP" sz="2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kumimoji="1" lang="vi-VN" altLang="ja-JP" sz="2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Trung Tâm Tư Vấn Tiếng Nước Ngoài COVID-19</a:t>
            </a:r>
            <a:r>
              <a:rPr kumimoji="1" lang="ja-JP" altLang="en-US" sz="32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　　　　　　            </a:t>
            </a:r>
            <a:endParaRPr kumimoji="1" lang="en-US" altLang="ja-JP" sz="32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en-US" altLang="ja-JP" sz="32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 058-263-8066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8563" y="728206"/>
            <a:ext cx="8356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i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Để</a:t>
            </a:r>
            <a:r>
              <a:rPr kumimoji="1" lang="en-US" altLang="ja-JP" sz="2400" b="1" i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2400" b="1" i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Biết</a:t>
            </a:r>
            <a:r>
              <a:rPr kumimoji="1" lang="en-US" altLang="ja-JP" sz="2400" b="1" i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2400" b="1" i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Thông</a:t>
            </a:r>
            <a:r>
              <a:rPr kumimoji="1" lang="en-US" altLang="ja-JP" sz="2400" b="1" i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Tin </a:t>
            </a:r>
            <a:r>
              <a:rPr kumimoji="1" lang="en-US" altLang="ja-JP" sz="2400" b="1" i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Về</a:t>
            </a:r>
            <a:r>
              <a:rPr kumimoji="1" lang="en-US" altLang="ja-JP" sz="2400" b="1" i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COVID-19</a:t>
            </a:r>
          </a:p>
          <a:p>
            <a:r>
              <a:rPr kumimoji="1" lang="en-US" altLang="ja-JP" sz="40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Hãy</a:t>
            </a:r>
            <a:r>
              <a:rPr kumimoji="1" lang="en-US" altLang="ja-JP" sz="40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40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Cùng</a:t>
            </a:r>
            <a:r>
              <a:rPr kumimoji="1" lang="en-US" altLang="ja-JP" sz="40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40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Thảo</a:t>
            </a:r>
            <a:r>
              <a:rPr kumimoji="1" lang="en-US" altLang="ja-JP" sz="40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40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Luận</a:t>
            </a:r>
            <a:r>
              <a:rPr kumimoji="1" lang="en-US" altLang="ja-JP" sz="40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40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Với</a:t>
            </a:r>
            <a:r>
              <a:rPr kumimoji="1" lang="en-US" altLang="ja-JP" sz="40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40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Bác</a:t>
            </a:r>
            <a:r>
              <a:rPr kumimoji="1" lang="en-US" altLang="ja-JP" sz="40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40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Sỹ</a:t>
            </a:r>
            <a:r>
              <a:rPr kumimoji="1" lang="en-US" altLang="ja-JP" sz="40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6154" y="548425"/>
            <a:ext cx="943398" cy="212264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16323" y="1860192"/>
            <a:ext cx="8942294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vi-VN" altLang="ja-JP" sz="2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Khi bạn có triệu chứng ho, phát sốt... </a:t>
            </a:r>
            <a:endParaRPr kumimoji="1" lang="en-US" altLang="ja-JP" sz="2400" b="1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vi-VN" altLang="ja-JP" sz="2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và nghĩ rằng có lẽ nào mình đã nhiễm Covid-19?</a:t>
            </a:r>
            <a:endParaRPr kumimoji="1" lang="en-US" altLang="ja-JP" sz="2400" b="1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vi-VN" altLang="ja-JP" sz="2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Đừng tự uống thuốc, mà hãy đặt lịch khám tại phòng khám bạn vẫn thường đến, hoặc các bác sỹ gần nhất.</a:t>
            </a:r>
            <a:endParaRPr kumimoji="1" lang="en-US" altLang="ja-JP" sz="2400" b="1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kumimoji="1" lang="en-US" altLang="ja-JP" sz="2400" b="1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ja-JP" altLang="en-US" sz="2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kumimoji="1" lang="ja-JP" altLang="en-US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◇ </a:t>
            </a:r>
            <a:r>
              <a:rPr kumimoji="1" lang="en-US" altLang="ja-JP" sz="26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Trước</a:t>
            </a:r>
            <a:r>
              <a:rPr kumimoji="1" lang="en-US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26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khi</a:t>
            </a:r>
            <a:r>
              <a:rPr kumimoji="1" lang="en-US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26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đến</a:t>
            </a:r>
            <a:r>
              <a:rPr kumimoji="1" lang="en-US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26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khám</a:t>
            </a:r>
            <a:r>
              <a:rPr kumimoji="1" lang="en-US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,</a:t>
            </a:r>
            <a:r>
              <a:rPr kumimoji="1" lang="vi-VN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2600" b="1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hãy gọi điện thoại liên hệ trước</a:t>
            </a:r>
            <a:r>
              <a:rPr kumimoji="1" lang="vi-VN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. </a:t>
            </a:r>
            <a:endParaRPr kumimoji="1" lang="en-US" altLang="ja-JP" sz="2600" b="1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</a:pPr>
            <a:endParaRPr kumimoji="1" lang="en-US" altLang="ja-JP" sz="2600" b="1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ja-JP" altLang="en-US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  ◇ </a:t>
            </a:r>
            <a:r>
              <a:rPr kumimoji="1" lang="en-US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vi-VN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rường hợp cần thiết, có thể xét nghiệm Covid-19 ngay tại viện</a:t>
            </a:r>
            <a:r>
              <a:rPr kumimoji="1" lang="en-US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kumimoji="1" lang="en-US" altLang="ja-JP" sz="26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phòng</a:t>
            </a:r>
            <a:r>
              <a:rPr kumimoji="1" lang="en-US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2600" b="1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khám</a:t>
            </a:r>
            <a:r>
              <a:rPr kumimoji="1" lang="en-US" altLang="ja-JP" sz="26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角丸四角形 1"/>
          <p:cNvSpPr/>
          <p:nvPr/>
        </p:nvSpPr>
        <p:spPr>
          <a:xfrm rot="902556">
            <a:off x="8451291" y="1373989"/>
            <a:ext cx="407130" cy="1905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8860969" y="1474453"/>
            <a:ext cx="154444" cy="23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cxnSpLocks/>
          </p:cNvCxnSpPr>
          <p:nvPr/>
        </p:nvCxnSpPr>
        <p:spPr>
          <a:xfrm flipV="1">
            <a:off x="8938191" y="2485393"/>
            <a:ext cx="140692" cy="1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8353425" y="1307306"/>
            <a:ext cx="116647" cy="54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8347561" y="1379189"/>
            <a:ext cx="96185" cy="81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4240696" y="6557997"/>
            <a:ext cx="556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err="1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Tỉnh</a:t>
            </a:r>
            <a:r>
              <a:rPr kumimoji="1" lang="en-US" altLang="ja-JP" sz="140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Gifu</a:t>
            </a:r>
            <a:r>
              <a:rPr kumimoji="1" lang="ja-JP" altLang="en-US" sz="140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kumimoji="1" lang="vi-VN" altLang="ja-JP" sz="140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Trung tâm tư vấn dành cho người nước ngoài tại tỉnh Gifu</a:t>
            </a:r>
            <a:endParaRPr kumimoji="1" lang="ja-JP" altLang="en-US" sz="140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0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136</Words>
  <Application>Microsoft Office PowerPoint</Application>
  <PresentationFormat>A4 210 x 297 mm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gifu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Gifu</dc:creator>
  <cp:lastModifiedBy>地域国際化推進員</cp:lastModifiedBy>
  <cp:revision>13</cp:revision>
  <cp:lastPrinted>2020-12-14T01:22:26Z</cp:lastPrinted>
  <dcterms:created xsi:type="dcterms:W3CDTF">2020-12-09T05:19:29Z</dcterms:created>
  <dcterms:modified xsi:type="dcterms:W3CDTF">2020-12-14T01:50:33Z</dcterms:modified>
</cp:coreProperties>
</file>