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280" autoAdjust="0"/>
  </p:normalViewPr>
  <p:slideViewPr>
    <p:cSldViewPr snapToGrid="0">
      <p:cViewPr varScale="1">
        <p:scale>
          <a:sx n="72" d="100"/>
          <a:sy n="72" d="100"/>
        </p:scale>
        <p:origin x="8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6DD0D41C-4BA4-4044-AF75-28A40F3D64FA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2" y="4747760"/>
            <a:ext cx="5389240" cy="3884673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0C861740-E4A7-4459-B3C2-EE8EDAEDF9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413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861740-E4A7-4459-B3C2-EE8EDAEDF96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107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EBA2-6366-4525-AAF1-EEF2142251AA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C16D-0326-4292-89F1-221B81099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508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EBA2-6366-4525-AAF1-EEF2142251AA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C16D-0326-4292-89F1-221B81099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869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EBA2-6366-4525-AAF1-EEF2142251AA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C16D-0326-4292-89F1-221B81099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64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EBA2-6366-4525-AAF1-EEF2142251AA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C16D-0326-4292-89F1-221B81099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24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EBA2-6366-4525-AAF1-EEF2142251AA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C16D-0326-4292-89F1-221B81099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1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EBA2-6366-4525-AAF1-EEF2142251AA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C16D-0326-4292-89F1-221B81099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58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EBA2-6366-4525-AAF1-EEF2142251AA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C16D-0326-4292-89F1-221B81099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02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EBA2-6366-4525-AAF1-EEF2142251AA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C16D-0326-4292-89F1-221B81099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54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EBA2-6366-4525-AAF1-EEF2142251AA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C16D-0326-4292-89F1-221B81099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32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EBA2-6366-4525-AAF1-EEF2142251AA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C16D-0326-4292-89F1-221B81099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48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EBA2-6366-4525-AAF1-EEF2142251AA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FC16D-0326-4292-89F1-221B81099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05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FEBA2-6366-4525-AAF1-EEF2142251AA}" type="datetimeFigureOut">
              <a:rPr kumimoji="1" lang="ja-JP" altLang="en-US" smtClean="0"/>
              <a:t>2020/12/14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FC16D-0326-4292-89F1-221B81099A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29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304312" y="403411"/>
            <a:ext cx="9211235" cy="6051177"/>
          </a:xfrm>
          <a:prstGeom prst="roundRect">
            <a:avLst>
              <a:gd name="adj" fmla="val 955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6323" y="4924185"/>
            <a:ext cx="89422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vi-VN" altLang="ja-JP" sz="24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Nếu bạn đang không biết phải làm như thế nào...</a:t>
            </a:r>
          </a:p>
          <a:p>
            <a:r>
              <a:rPr kumimoji="1" lang="vi-VN" altLang="ja-JP" sz="24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Hãy gọi đến</a:t>
            </a:r>
            <a:r>
              <a:rPr kumimoji="1" lang="en-US" altLang="ja-JP" sz="24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:</a:t>
            </a:r>
            <a:r>
              <a:rPr kumimoji="1" lang="vi-VN" altLang="ja-JP" sz="24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Trung Tâm Tư Vấn Tiếng Nước Ngoài COVID-19</a:t>
            </a:r>
            <a:r>
              <a:rPr kumimoji="1" lang="ja-JP" altLang="en-US" sz="32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  　　　　　　            </a:t>
            </a:r>
            <a:endParaRPr kumimoji="1" lang="en-US" altLang="ja-JP" sz="3200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kumimoji="1" lang="en-US" altLang="ja-JP" sz="3200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 058-263-8066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8563" y="728206"/>
            <a:ext cx="83569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i="1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Để</a:t>
            </a:r>
            <a:r>
              <a:rPr kumimoji="1" lang="en-US" altLang="ja-JP" sz="2400" b="1" i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2400" b="1" i="1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Biết</a:t>
            </a:r>
            <a:r>
              <a:rPr kumimoji="1" lang="en-US" altLang="ja-JP" sz="2400" b="1" i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2400" b="1" i="1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Thông</a:t>
            </a:r>
            <a:r>
              <a:rPr kumimoji="1" lang="en-US" altLang="ja-JP" sz="2400" b="1" i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Tin </a:t>
            </a:r>
            <a:r>
              <a:rPr kumimoji="1" lang="en-US" altLang="ja-JP" sz="2400" b="1" i="1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Về</a:t>
            </a:r>
            <a:r>
              <a:rPr kumimoji="1" lang="en-US" altLang="ja-JP" sz="2400" b="1" i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COVID-19</a:t>
            </a:r>
          </a:p>
          <a:p>
            <a:r>
              <a:rPr kumimoji="1" lang="en-US" altLang="ja-JP" sz="4000" b="1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Hãy</a:t>
            </a:r>
            <a:r>
              <a:rPr kumimoji="1" lang="en-US" altLang="ja-JP" sz="40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4000" b="1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Cùng</a:t>
            </a:r>
            <a:r>
              <a:rPr kumimoji="1" lang="en-US" altLang="ja-JP" sz="40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4000" b="1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Thảo</a:t>
            </a:r>
            <a:r>
              <a:rPr kumimoji="1" lang="en-US" altLang="ja-JP" sz="40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4000" b="1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Luận</a:t>
            </a:r>
            <a:r>
              <a:rPr kumimoji="1" lang="en-US" altLang="ja-JP" sz="40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4000" b="1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Với</a:t>
            </a:r>
            <a:r>
              <a:rPr kumimoji="1" lang="en-US" altLang="ja-JP" sz="40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4000" b="1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Bác</a:t>
            </a:r>
            <a:r>
              <a:rPr kumimoji="1" lang="en-US" altLang="ja-JP" sz="40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4000" b="1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Sỹ</a:t>
            </a:r>
            <a:r>
              <a:rPr kumimoji="1" lang="en-US" altLang="ja-JP" sz="40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!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6154" y="548425"/>
            <a:ext cx="943398" cy="2122646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616323" y="1860192"/>
            <a:ext cx="8942294" cy="3026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vi-VN" altLang="ja-JP" sz="24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Khi bạn có triệu chứng ho, phát sốt... </a:t>
            </a:r>
            <a:endParaRPr kumimoji="1" lang="en-US" altLang="ja-JP" sz="2400" b="1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kumimoji="1" lang="vi-VN" altLang="ja-JP" sz="24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và nghĩ rằng có lẽ nào mình đã nhiễm Covid-19?</a:t>
            </a:r>
            <a:endParaRPr kumimoji="1" lang="en-US" altLang="ja-JP" sz="2400" b="1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kumimoji="1" lang="vi-VN" altLang="ja-JP" sz="24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Đừng tự uống thuốc, mà hãy đặt lịch khám tại phòng khám bạn vẫn thường đến, hoặc các bác sỹ gần nhất.</a:t>
            </a:r>
            <a:endParaRPr kumimoji="1" lang="en-US" altLang="ja-JP" sz="2400" b="1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1400"/>
              </a:lnSpc>
            </a:pPr>
            <a:endParaRPr kumimoji="1" lang="en-US" altLang="ja-JP" sz="2400" b="1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kumimoji="1" lang="ja-JP" altLang="en-US" sz="24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  </a:t>
            </a:r>
            <a:r>
              <a:rPr kumimoji="1" lang="ja-JP" altLang="en-US" sz="26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◇ </a:t>
            </a:r>
            <a:r>
              <a:rPr kumimoji="1" lang="en-US" altLang="ja-JP" sz="2600" b="1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Trước</a:t>
            </a:r>
            <a:r>
              <a:rPr kumimoji="1" lang="en-US" altLang="ja-JP" sz="26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2600" b="1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khi</a:t>
            </a:r>
            <a:r>
              <a:rPr kumimoji="1" lang="en-US" altLang="ja-JP" sz="26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2600" b="1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đến</a:t>
            </a:r>
            <a:r>
              <a:rPr kumimoji="1" lang="en-US" altLang="ja-JP" sz="26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2600" b="1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khám</a:t>
            </a:r>
            <a:r>
              <a:rPr kumimoji="1" lang="en-US" altLang="ja-JP" sz="26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,</a:t>
            </a:r>
            <a:r>
              <a:rPr kumimoji="1" lang="vi-VN" altLang="ja-JP" sz="26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vi-VN" altLang="ja-JP" sz="2600" b="1" dirty="0">
                <a:solidFill>
                  <a:srgbClr val="FF0000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hãy gọi điện thoại liên hệ trước</a:t>
            </a:r>
            <a:r>
              <a:rPr kumimoji="1" lang="vi-VN" altLang="ja-JP" sz="26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. </a:t>
            </a:r>
            <a:endParaRPr kumimoji="1" lang="en-US" altLang="ja-JP" sz="2600" b="1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>
              <a:lnSpc>
                <a:spcPts val="600"/>
              </a:lnSpc>
            </a:pPr>
            <a:endParaRPr kumimoji="1" lang="en-US" altLang="ja-JP" sz="2600" b="1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kumimoji="1" lang="ja-JP" altLang="en-US" sz="26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  ◇ </a:t>
            </a:r>
            <a:r>
              <a:rPr kumimoji="1" lang="en-US" altLang="ja-JP" sz="26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T</a:t>
            </a:r>
            <a:r>
              <a:rPr kumimoji="1" lang="vi-VN" altLang="ja-JP" sz="26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rường hợp cần thiết, có thể xét nghiệm Covid-19 ngay tại viện</a:t>
            </a:r>
            <a:r>
              <a:rPr kumimoji="1" lang="en-US" altLang="ja-JP" sz="26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, </a:t>
            </a:r>
            <a:r>
              <a:rPr kumimoji="1" lang="en-US" altLang="ja-JP" sz="2600" b="1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phòng</a:t>
            </a:r>
            <a:r>
              <a:rPr kumimoji="1" lang="en-US" altLang="ja-JP" sz="26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1" lang="en-US" altLang="ja-JP" sz="2600" b="1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khám</a:t>
            </a:r>
            <a:r>
              <a:rPr kumimoji="1" lang="en-US" altLang="ja-JP" sz="2600" b="1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角丸四角形 1"/>
          <p:cNvSpPr/>
          <p:nvPr/>
        </p:nvSpPr>
        <p:spPr>
          <a:xfrm rot="902556">
            <a:off x="8451291" y="1373989"/>
            <a:ext cx="407130" cy="1905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/>
          <p:cNvCxnSpPr/>
          <p:nvPr/>
        </p:nvCxnSpPr>
        <p:spPr>
          <a:xfrm>
            <a:off x="8860969" y="1474453"/>
            <a:ext cx="154444" cy="233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cxnSpLocks/>
          </p:cNvCxnSpPr>
          <p:nvPr/>
        </p:nvCxnSpPr>
        <p:spPr>
          <a:xfrm flipV="1">
            <a:off x="8938191" y="2485393"/>
            <a:ext cx="140692" cy="177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8353425" y="1307306"/>
            <a:ext cx="116647" cy="547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8347561" y="1379189"/>
            <a:ext cx="96185" cy="814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4240696" y="6557997"/>
            <a:ext cx="5562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400" dirty="0" err="1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Tỉnh</a:t>
            </a:r>
            <a:r>
              <a:rPr kumimoji="1" lang="en-US" altLang="ja-JP" sz="1400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Gifu</a:t>
            </a:r>
            <a:r>
              <a:rPr kumimoji="1" lang="ja-JP" altLang="en-US" sz="1400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kumimoji="1" lang="vi-VN" altLang="ja-JP" sz="1400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 Trung tâm tư vấn dành cho người nước ngoài tại tỉnh Gifu</a:t>
            </a:r>
            <a:endParaRPr kumimoji="1" lang="ja-JP" altLang="en-US" sz="140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406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136</Words>
  <Application>Microsoft Office PowerPoint</Application>
  <PresentationFormat>A4 210 x 297 mm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>gifu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Gifu</dc:creator>
  <cp:lastModifiedBy>地域国際化推進員</cp:lastModifiedBy>
  <cp:revision>13</cp:revision>
  <cp:lastPrinted>2020-12-14T01:22:26Z</cp:lastPrinted>
  <dcterms:created xsi:type="dcterms:W3CDTF">2020-12-09T05:19:29Z</dcterms:created>
  <dcterms:modified xsi:type="dcterms:W3CDTF">2020-12-14T01:50:33Z</dcterms:modified>
</cp:coreProperties>
</file>